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372" r:id="rId2"/>
    <p:sldId id="374" r:id="rId3"/>
    <p:sldId id="291" r:id="rId4"/>
    <p:sldId id="314" r:id="rId5"/>
    <p:sldId id="292" r:id="rId6"/>
    <p:sldId id="293" r:id="rId7"/>
    <p:sldId id="345" r:id="rId8"/>
    <p:sldId id="295" r:id="rId9"/>
    <p:sldId id="328" r:id="rId10"/>
    <p:sldId id="355" r:id="rId11"/>
    <p:sldId id="364" r:id="rId12"/>
    <p:sldId id="365" r:id="rId13"/>
    <p:sldId id="356" r:id="rId14"/>
    <p:sldId id="357" r:id="rId15"/>
    <p:sldId id="366" r:id="rId16"/>
    <p:sldId id="325" r:id="rId17"/>
    <p:sldId id="358" r:id="rId18"/>
    <p:sldId id="368" r:id="rId19"/>
    <p:sldId id="369" r:id="rId20"/>
    <p:sldId id="370" r:id="rId21"/>
    <p:sldId id="335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7FF"/>
    <a:srgbClr val="E1FFFF"/>
    <a:srgbClr val="99FFCC"/>
    <a:srgbClr val="F3FFF3"/>
    <a:srgbClr val="FFCCFF"/>
    <a:srgbClr val="0000FF"/>
    <a:srgbClr val="000099"/>
    <a:srgbClr val="0033CC"/>
    <a:srgbClr val="F1FF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24" autoAdjust="0"/>
    <p:restoredTop sz="94676" autoAdjust="0"/>
  </p:normalViewPr>
  <p:slideViewPr>
    <p:cSldViewPr>
      <p:cViewPr>
        <p:scale>
          <a:sx n="96" d="100"/>
          <a:sy n="96" d="100"/>
        </p:scale>
        <p:origin x="-12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654A-0C99-4528-9ADA-4F66DEEBBD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CCF36-33C4-4F0E-84F8-8A7252FEECB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কানাই লাল পাঠক</a:t>
          </a:r>
          <a:endParaRPr lang="en-US" sz="3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FBF665AB-A8D6-4FBE-8E18-E063000AFF1E}" type="parTrans" cxnId="{D1E974B3-9FDA-4125-A483-7A79AB9B00A0}">
      <dgm:prSet/>
      <dgm:spPr/>
      <dgm:t>
        <a:bodyPr/>
        <a:lstStyle/>
        <a:p>
          <a:endParaRPr lang="en-US" sz="2400"/>
        </a:p>
      </dgm:t>
    </dgm:pt>
    <dgm:pt modelId="{DA8C2A95-30C9-4B18-9712-7038295F1657}" type="sibTrans" cxnId="{D1E974B3-9FDA-4125-A483-7A79AB9B00A0}">
      <dgm:prSet/>
      <dgm:spPr/>
      <dgm:t>
        <a:bodyPr/>
        <a:lstStyle/>
        <a:p>
          <a:endParaRPr lang="en-US" sz="2400"/>
        </a:p>
      </dgm:t>
    </dgm:pt>
    <dgm:pt modelId="{309C931D-2BE8-467F-8EC8-ACCA799DF4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আইসিটি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3200" dirty="0">
            <a:solidFill>
              <a:schemeClr val="tx1"/>
            </a:solidFill>
          </a:endParaRPr>
        </a:p>
      </dgm:t>
    </dgm:pt>
    <dgm:pt modelId="{D0BDBF79-2C0F-4713-A850-29D8769D38C8}" type="parTrans" cxnId="{13C6B1E7-2CD3-404D-A52B-4042373B800C}">
      <dgm:prSet custT="1"/>
      <dgm:spPr/>
      <dgm:t>
        <a:bodyPr/>
        <a:lstStyle/>
        <a:p>
          <a:endParaRPr lang="en-US" sz="3200"/>
        </a:p>
      </dgm:t>
    </dgm:pt>
    <dgm:pt modelId="{B5AC40A3-AB7F-4456-ADCC-FD5B955E0D4C}" type="sibTrans" cxnId="{13C6B1E7-2CD3-404D-A52B-4042373B800C}">
      <dgm:prSet/>
      <dgm:spPr/>
      <dgm:t>
        <a:bodyPr/>
        <a:lstStyle/>
        <a:p>
          <a:endParaRPr lang="en-US" sz="2400"/>
        </a:p>
      </dgm:t>
    </dgm:pt>
    <dgm:pt modelId="{B1A43317-B356-4FEC-85FA-6B8CE407E4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সৈয়াদুন্নেছা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2D02EB-E50E-418C-B2BF-6E42ADDC9269}" type="parTrans" cxnId="{5564EBC5-5D66-4563-819A-A0804EEA4A86}">
      <dgm:prSet custT="1"/>
      <dgm:spPr/>
      <dgm:t>
        <a:bodyPr/>
        <a:lstStyle/>
        <a:p>
          <a:endParaRPr lang="en-US" sz="3200"/>
        </a:p>
      </dgm:t>
    </dgm:pt>
    <dgm:pt modelId="{74AA8E6F-3950-496B-83CE-056ECC1F407B}" type="sibTrans" cxnId="{5564EBC5-5D66-4563-819A-A0804EEA4A86}">
      <dgm:prSet/>
      <dgm:spPr/>
      <dgm:t>
        <a:bodyPr/>
        <a:lstStyle/>
        <a:p>
          <a:endParaRPr lang="en-US" sz="2400"/>
        </a:p>
      </dgm:t>
    </dgm:pt>
    <dgm:pt modelId="{EBE2414E-CE37-475B-AA26-3D00F4C507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তিলছড়া ,কাশিয়ানী ,গোপালগঞ্জ।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CD06D0-C6C4-4E7A-BFCC-784E960B040C}" type="sibTrans" cxnId="{4150831B-44DD-4C76-9493-8ED598A2876D}">
      <dgm:prSet/>
      <dgm:spPr/>
      <dgm:t>
        <a:bodyPr/>
        <a:lstStyle/>
        <a:p>
          <a:endParaRPr lang="en-US" sz="2400"/>
        </a:p>
      </dgm:t>
    </dgm:pt>
    <dgm:pt modelId="{710ED647-CAB5-42FC-BC0A-46AA2403EFD8}" type="parTrans" cxnId="{4150831B-44DD-4C76-9493-8ED598A2876D}">
      <dgm:prSet custT="1"/>
      <dgm:spPr/>
      <dgm:t>
        <a:bodyPr/>
        <a:lstStyle/>
        <a:p>
          <a:endParaRPr lang="en-US" sz="3200"/>
        </a:p>
      </dgm:t>
    </dgm:pt>
    <dgm:pt modelId="{8CAE1E4D-1FD2-4EA2-9B41-8B06A6440F1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email:-  kmpath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07</a:t>
          </a:r>
          <a:r>
            <a: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@gmail.com</a:t>
          </a:r>
          <a:endParaRPr lang="en-US" sz="1600" b="1" dirty="0">
            <a:solidFill>
              <a:schemeClr val="tx1"/>
            </a:solidFill>
          </a:endParaRPr>
        </a:p>
      </dgm:t>
    </dgm:pt>
    <dgm:pt modelId="{A7256EB6-A3EF-4C10-81DE-2003E177FD04}" type="parTrans" cxnId="{AEA946DE-C15A-4C2B-AC9C-1A08D36B5EB1}">
      <dgm:prSet custT="1"/>
      <dgm:spPr/>
      <dgm:t>
        <a:bodyPr/>
        <a:lstStyle/>
        <a:p>
          <a:endParaRPr lang="en-US" sz="800"/>
        </a:p>
      </dgm:t>
    </dgm:pt>
    <dgm:pt modelId="{B84FDCAD-1B32-4743-9712-7B11C9FD2DCD}" type="sibTrans" cxnId="{AEA946DE-C15A-4C2B-AC9C-1A08D36B5EB1}">
      <dgm:prSet/>
      <dgm:spPr/>
      <dgm:t>
        <a:bodyPr/>
        <a:lstStyle/>
        <a:p>
          <a:endParaRPr lang="en-US" sz="2400"/>
        </a:p>
      </dgm:t>
    </dgm:pt>
    <dgm:pt modelId="{ECF87DDF-E94A-459D-9566-DA3D798C377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মোবাইল-017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৩০-১৮৪৩১৬</a:t>
          </a:r>
          <a:endParaRPr lang="en-US" dirty="0"/>
        </a:p>
      </dgm:t>
    </dgm:pt>
    <dgm:pt modelId="{152A153D-74F3-4DFD-A5D6-88C190F38B80}" type="parTrans" cxnId="{8631C480-4462-4A6D-B5CF-4FC3D9B451BE}">
      <dgm:prSet/>
      <dgm:spPr/>
      <dgm:t>
        <a:bodyPr/>
        <a:lstStyle/>
        <a:p>
          <a:endParaRPr lang="en-US"/>
        </a:p>
      </dgm:t>
    </dgm:pt>
    <dgm:pt modelId="{07E571FC-B52D-4525-B8D3-96686B8D9CA8}" type="sibTrans" cxnId="{8631C480-4462-4A6D-B5CF-4FC3D9B451BE}">
      <dgm:prSet/>
      <dgm:spPr/>
      <dgm:t>
        <a:bodyPr/>
        <a:lstStyle/>
        <a:p>
          <a:endParaRPr lang="en-US"/>
        </a:p>
      </dgm:t>
    </dgm:pt>
    <dgm:pt modelId="{DC2D5C97-7E1F-4975-9C32-08BED578FC5D}" type="pres">
      <dgm:prSet presAssocID="{A6B2654A-0C99-4528-9ADA-4F66DEEBBD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708BF-16B8-4E4A-8C36-D276F4347E6E}" type="pres">
      <dgm:prSet presAssocID="{BA0CCF36-33C4-4F0E-84F8-8A7252FEECB2}" presName="root1" presStyleCnt="0"/>
      <dgm:spPr/>
    </dgm:pt>
    <dgm:pt modelId="{51106340-19EB-4B46-A855-6DA1F71F6A69}" type="pres">
      <dgm:prSet presAssocID="{BA0CCF36-33C4-4F0E-84F8-8A7252FEECB2}" presName="LevelOneTextNode" presStyleLbl="node0" presStyleIdx="0" presStyleCnt="1" custScaleX="236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92314-26FE-4674-ABC0-599669CF09AA}" type="pres">
      <dgm:prSet presAssocID="{BA0CCF36-33C4-4F0E-84F8-8A7252FEECB2}" presName="level2hierChild" presStyleCnt="0"/>
      <dgm:spPr/>
    </dgm:pt>
    <dgm:pt modelId="{B13753B8-5934-417C-9C98-94ED2415A1E6}" type="pres">
      <dgm:prSet presAssocID="{D0BDBF79-2C0F-4713-A850-29D8769D38C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423BD04-83A8-48D1-800C-09D8132542CD}" type="pres">
      <dgm:prSet presAssocID="{D0BDBF79-2C0F-4713-A850-29D8769D38C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8C3F7D8-69ED-4C02-B99A-0FF68C971F78}" type="pres">
      <dgm:prSet presAssocID="{309C931D-2BE8-467F-8EC8-ACCA799DF49D}" presName="root2" presStyleCnt="0"/>
      <dgm:spPr/>
    </dgm:pt>
    <dgm:pt modelId="{01892281-7256-4604-B355-8340ECF89BEA}" type="pres">
      <dgm:prSet presAssocID="{309C931D-2BE8-467F-8EC8-ACCA799DF49D}" presName="LevelTwoTextNode" presStyleLbl="node2" presStyleIdx="0" presStyleCnt="5" custAng="0" custScaleX="289232" custScaleY="73158" custLinFactNeighborX="3243" custLinFactNeighborY="-9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67BE6-7FD9-4BB5-B644-00CDB256B354}" type="pres">
      <dgm:prSet presAssocID="{309C931D-2BE8-467F-8EC8-ACCA799DF49D}" presName="level3hierChild" presStyleCnt="0"/>
      <dgm:spPr/>
    </dgm:pt>
    <dgm:pt modelId="{0B7D3DEB-BA9D-438C-A322-FE2BF9F09934}" type="pres">
      <dgm:prSet presAssocID="{C12D02EB-E50E-418C-B2BF-6E42ADDC926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035AB20-37EE-4970-89D2-505BEFB07176}" type="pres">
      <dgm:prSet presAssocID="{C12D02EB-E50E-418C-B2BF-6E42ADDC926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8AD0EA8-B2FF-4D5C-898F-90CDFB9DFA1C}" type="pres">
      <dgm:prSet presAssocID="{B1A43317-B356-4FEC-85FA-6B8CE407E445}" presName="root2" presStyleCnt="0"/>
      <dgm:spPr/>
    </dgm:pt>
    <dgm:pt modelId="{9478436D-CF9B-4E26-A4F8-F71FA4A6DB2D}" type="pres">
      <dgm:prSet presAssocID="{B1A43317-B356-4FEC-85FA-6B8CE407E445}" presName="LevelTwoTextNode" presStyleLbl="node2" presStyleIdx="1" presStyleCnt="5" custScaleX="287645" custScaleY="77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C2E2-B06A-4778-B45F-DB4CE60CB446}" type="pres">
      <dgm:prSet presAssocID="{B1A43317-B356-4FEC-85FA-6B8CE407E445}" presName="level3hierChild" presStyleCnt="0"/>
      <dgm:spPr/>
    </dgm:pt>
    <dgm:pt modelId="{51439AAA-D438-4F23-8A3C-872B75A5258F}" type="pres">
      <dgm:prSet presAssocID="{710ED647-CAB5-42FC-BC0A-46AA2403EFD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D74FE15-C51F-4FA5-82EC-D9C31B298099}" type="pres">
      <dgm:prSet presAssocID="{710ED647-CAB5-42FC-BC0A-46AA2403EFD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4BB680D-ED99-4482-8C43-337DA8433E73}" type="pres">
      <dgm:prSet presAssocID="{EBE2414E-CE37-475B-AA26-3D00F4C507B5}" presName="root2" presStyleCnt="0"/>
      <dgm:spPr/>
    </dgm:pt>
    <dgm:pt modelId="{B7A67FFE-ABE7-476D-8757-05AF1112F09B}" type="pres">
      <dgm:prSet presAssocID="{EBE2414E-CE37-475B-AA26-3D00F4C507B5}" presName="LevelTwoTextNode" presStyleLbl="node2" presStyleIdx="2" presStyleCnt="5" custScaleX="287865" custScaleY="92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4C011-BE09-4253-8FFD-2E2A7AFC20CC}" type="pres">
      <dgm:prSet presAssocID="{EBE2414E-CE37-475B-AA26-3D00F4C507B5}" presName="level3hierChild" presStyleCnt="0"/>
      <dgm:spPr/>
    </dgm:pt>
    <dgm:pt modelId="{50810D82-32D1-4AD4-A024-9C586FF06A8E}" type="pres">
      <dgm:prSet presAssocID="{152A153D-74F3-4DFD-A5D6-88C190F38B8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3C076FA-F13F-425C-B5E2-0472A833A81A}" type="pres">
      <dgm:prSet presAssocID="{152A153D-74F3-4DFD-A5D6-88C190F38B8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5A6A765-0C93-43BF-9B15-42338993B75B}" type="pres">
      <dgm:prSet presAssocID="{ECF87DDF-E94A-459D-9566-DA3D798C3773}" presName="root2" presStyleCnt="0"/>
      <dgm:spPr/>
    </dgm:pt>
    <dgm:pt modelId="{696C2D8F-C2E4-4199-8E36-732559B86F76}" type="pres">
      <dgm:prSet presAssocID="{ECF87DDF-E94A-459D-9566-DA3D798C3773}" presName="LevelTwoTextNode" presStyleLbl="node2" presStyleIdx="3" presStyleCnt="5" custScaleX="284916" custScaleY="92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57E06-F5EB-4643-8795-8AAEAAA643BA}" type="pres">
      <dgm:prSet presAssocID="{ECF87DDF-E94A-459D-9566-DA3D798C3773}" presName="level3hierChild" presStyleCnt="0"/>
      <dgm:spPr/>
    </dgm:pt>
    <dgm:pt modelId="{46EDCEF0-5A3E-469E-83C1-9521A68914E7}" type="pres">
      <dgm:prSet presAssocID="{A7256EB6-A3EF-4C10-81DE-2003E177FD0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00505A6-72BF-42E1-8F5C-AC08139BAA61}" type="pres">
      <dgm:prSet presAssocID="{A7256EB6-A3EF-4C10-81DE-2003E177FD0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66D09A9-17C8-44E1-9126-98522FF4DDA1}" type="pres">
      <dgm:prSet presAssocID="{8CAE1E4D-1FD2-4EA2-9B41-8B06A6440F1A}" presName="root2" presStyleCnt="0"/>
      <dgm:spPr/>
    </dgm:pt>
    <dgm:pt modelId="{3D1A9763-81CF-4A68-97DB-8944A8EC4334}" type="pres">
      <dgm:prSet presAssocID="{8CAE1E4D-1FD2-4EA2-9B41-8B06A6440F1A}" presName="LevelTwoTextNode" presStyleLbl="node2" presStyleIdx="4" presStyleCnt="5" custScaleX="289098" custScaleY="92050" custLinFactNeighborX="3243" custLinFactNeighborY="1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3704B-4456-48D4-B325-EB92665A5157}" type="pres">
      <dgm:prSet presAssocID="{8CAE1E4D-1FD2-4EA2-9B41-8B06A6440F1A}" presName="level3hierChild" presStyleCnt="0"/>
      <dgm:spPr/>
    </dgm:pt>
  </dgm:ptLst>
  <dgm:cxnLst>
    <dgm:cxn modelId="{0C3E735C-6159-4388-B303-F3CA191A526A}" type="presOf" srcId="{D0BDBF79-2C0F-4713-A850-29D8769D38C8}" destId="{B13753B8-5934-417C-9C98-94ED2415A1E6}" srcOrd="0" destOrd="0" presId="urn:microsoft.com/office/officeart/2005/8/layout/hierarchy2"/>
    <dgm:cxn modelId="{D1E974B3-9FDA-4125-A483-7A79AB9B00A0}" srcId="{A6B2654A-0C99-4528-9ADA-4F66DEEBBD95}" destId="{BA0CCF36-33C4-4F0E-84F8-8A7252FEECB2}" srcOrd="0" destOrd="0" parTransId="{FBF665AB-A8D6-4FBE-8E18-E063000AFF1E}" sibTransId="{DA8C2A95-30C9-4B18-9712-7038295F1657}"/>
    <dgm:cxn modelId="{451B691A-3599-452C-9E41-120EBC72E232}" type="presOf" srcId="{C12D02EB-E50E-418C-B2BF-6E42ADDC9269}" destId="{1035AB20-37EE-4970-89D2-505BEFB07176}" srcOrd="1" destOrd="0" presId="urn:microsoft.com/office/officeart/2005/8/layout/hierarchy2"/>
    <dgm:cxn modelId="{686FFEE4-9DDD-4C3F-8B3F-C3F6EA582DCA}" type="presOf" srcId="{710ED647-CAB5-42FC-BC0A-46AA2403EFD8}" destId="{BD74FE15-C51F-4FA5-82EC-D9C31B298099}" srcOrd="1" destOrd="0" presId="urn:microsoft.com/office/officeart/2005/8/layout/hierarchy2"/>
    <dgm:cxn modelId="{6D2140F5-EF3F-4652-AD78-5C19814C2E24}" type="presOf" srcId="{309C931D-2BE8-467F-8EC8-ACCA799DF49D}" destId="{01892281-7256-4604-B355-8340ECF89BEA}" srcOrd="0" destOrd="0" presId="urn:microsoft.com/office/officeart/2005/8/layout/hierarchy2"/>
    <dgm:cxn modelId="{4D0306F8-C05F-4A46-A778-015FB9C118F2}" type="presOf" srcId="{A7256EB6-A3EF-4C10-81DE-2003E177FD04}" destId="{46EDCEF0-5A3E-469E-83C1-9521A68914E7}" srcOrd="0" destOrd="0" presId="urn:microsoft.com/office/officeart/2005/8/layout/hierarchy2"/>
    <dgm:cxn modelId="{8631C480-4462-4A6D-B5CF-4FC3D9B451BE}" srcId="{BA0CCF36-33C4-4F0E-84F8-8A7252FEECB2}" destId="{ECF87DDF-E94A-459D-9566-DA3D798C3773}" srcOrd="3" destOrd="0" parTransId="{152A153D-74F3-4DFD-A5D6-88C190F38B80}" sibTransId="{07E571FC-B52D-4525-B8D3-96686B8D9CA8}"/>
    <dgm:cxn modelId="{66772E91-DC04-404E-8C49-7E9A12EBD61E}" type="presOf" srcId="{D0BDBF79-2C0F-4713-A850-29D8769D38C8}" destId="{B423BD04-83A8-48D1-800C-09D8132542CD}" srcOrd="1" destOrd="0" presId="urn:microsoft.com/office/officeart/2005/8/layout/hierarchy2"/>
    <dgm:cxn modelId="{AC846E09-A685-4891-BB13-9CA7FF8683C9}" type="presOf" srcId="{710ED647-CAB5-42FC-BC0A-46AA2403EFD8}" destId="{51439AAA-D438-4F23-8A3C-872B75A5258F}" srcOrd="0" destOrd="0" presId="urn:microsoft.com/office/officeart/2005/8/layout/hierarchy2"/>
    <dgm:cxn modelId="{5564EBC5-5D66-4563-819A-A0804EEA4A86}" srcId="{BA0CCF36-33C4-4F0E-84F8-8A7252FEECB2}" destId="{B1A43317-B356-4FEC-85FA-6B8CE407E445}" srcOrd="1" destOrd="0" parTransId="{C12D02EB-E50E-418C-B2BF-6E42ADDC9269}" sibTransId="{74AA8E6F-3950-496B-83CE-056ECC1F407B}"/>
    <dgm:cxn modelId="{B1FDB4F5-102F-423B-BBCC-A2F14842B11E}" type="presOf" srcId="{ECF87DDF-E94A-459D-9566-DA3D798C3773}" destId="{696C2D8F-C2E4-4199-8E36-732559B86F76}" srcOrd="0" destOrd="0" presId="urn:microsoft.com/office/officeart/2005/8/layout/hierarchy2"/>
    <dgm:cxn modelId="{0AEFBEA2-E955-4180-8F02-D9B96D935C6F}" type="presOf" srcId="{C12D02EB-E50E-418C-B2BF-6E42ADDC9269}" destId="{0B7D3DEB-BA9D-438C-A322-FE2BF9F09934}" srcOrd="0" destOrd="0" presId="urn:microsoft.com/office/officeart/2005/8/layout/hierarchy2"/>
    <dgm:cxn modelId="{AEA946DE-C15A-4C2B-AC9C-1A08D36B5EB1}" srcId="{BA0CCF36-33C4-4F0E-84F8-8A7252FEECB2}" destId="{8CAE1E4D-1FD2-4EA2-9B41-8B06A6440F1A}" srcOrd="4" destOrd="0" parTransId="{A7256EB6-A3EF-4C10-81DE-2003E177FD04}" sibTransId="{B84FDCAD-1B32-4743-9712-7B11C9FD2DCD}"/>
    <dgm:cxn modelId="{F08FA22C-26BB-4569-94E2-378DCD5DB082}" type="presOf" srcId="{B1A43317-B356-4FEC-85FA-6B8CE407E445}" destId="{9478436D-CF9B-4E26-A4F8-F71FA4A6DB2D}" srcOrd="0" destOrd="0" presId="urn:microsoft.com/office/officeart/2005/8/layout/hierarchy2"/>
    <dgm:cxn modelId="{13C6B1E7-2CD3-404D-A52B-4042373B800C}" srcId="{BA0CCF36-33C4-4F0E-84F8-8A7252FEECB2}" destId="{309C931D-2BE8-467F-8EC8-ACCA799DF49D}" srcOrd="0" destOrd="0" parTransId="{D0BDBF79-2C0F-4713-A850-29D8769D38C8}" sibTransId="{B5AC40A3-AB7F-4456-ADCC-FD5B955E0D4C}"/>
    <dgm:cxn modelId="{E728849D-0682-45D0-93BA-84825B2921D9}" type="presOf" srcId="{152A153D-74F3-4DFD-A5D6-88C190F38B80}" destId="{C3C076FA-F13F-425C-B5E2-0472A833A81A}" srcOrd="1" destOrd="0" presId="urn:microsoft.com/office/officeart/2005/8/layout/hierarchy2"/>
    <dgm:cxn modelId="{67C76ACF-4513-43C6-BD17-94F6AFF923B4}" type="presOf" srcId="{A7256EB6-A3EF-4C10-81DE-2003E177FD04}" destId="{600505A6-72BF-42E1-8F5C-AC08139BAA61}" srcOrd="1" destOrd="0" presId="urn:microsoft.com/office/officeart/2005/8/layout/hierarchy2"/>
    <dgm:cxn modelId="{DB9C0941-4EE4-4680-952E-7B38B1C93575}" type="presOf" srcId="{A6B2654A-0C99-4528-9ADA-4F66DEEBBD95}" destId="{DC2D5C97-7E1F-4975-9C32-08BED578FC5D}" srcOrd="0" destOrd="0" presId="urn:microsoft.com/office/officeart/2005/8/layout/hierarchy2"/>
    <dgm:cxn modelId="{4150831B-44DD-4C76-9493-8ED598A2876D}" srcId="{BA0CCF36-33C4-4F0E-84F8-8A7252FEECB2}" destId="{EBE2414E-CE37-475B-AA26-3D00F4C507B5}" srcOrd="2" destOrd="0" parTransId="{710ED647-CAB5-42FC-BC0A-46AA2403EFD8}" sibTransId="{88CD06D0-C6C4-4E7A-BFCC-784E960B040C}"/>
    <dgm:cxn modelId="{6E38F40A-67C6-493E-BE95-AC4735F7C61E}" type="presOf" srcId="{BA0CCF36-33C4-4F0E-84F8-8A7252FEECB2}" destId="{51106340-19EB-4B46-A855-6DA1F71F6A69}" srcOrd="0" destOrd="0" presId="urn:microsoft.com/office/officeart/2005/8/layout/hierarchy2"/>
    <dgm:cxn modelId="{CB592C7C-DCDA-42F9-9B12-7C0417376F35}" type="presOf" srcId="{152A153D-74F3-4DFD-A5D6-88C190F38B80}" destId="{50810D82-32D1-4AD4-A024-9C586FF06A8E}" srcOrd="0" destOrd="0" presId="urn:microsoft.com/office/officeart/2005/8/layout/hierarchy2"/>
    <dgm:cxn modelId="{2215D505-7150-48D7-8D51-5E7F9CEC159D}" type="presOf" srcId="{EBE2414E-CE37-475B-AA26-3D00F4C507B5}" destId="{B7A67FFE-ABE7-476D-8757-05AF1112F09B}" srcOrd="0" destOrd="0" presId="urn:microsoft.com/office/officeart/2005/8/layout/hierarchy2"/>
    <dgm:cxn modelId="{220B96C4-10D2-4CBB-B6A3-7ED2A1CB0C66}" type="presOf" srcId="{8CAE1E4D-1FD2-4EA2-9B41-8B06A6440F1A}" destId="{3D1A9763-81CF-4A68-97DB-8944A8EC4334}" srcOrd="0" destOrd="0" presId="urn:microsoft.com/office/officeart/2005/8/layout/hierarchy2"/>
    <dgm:cxn modelId="{B39ADA56-F39F-43A4-97A4-ABD47B97E35F}" type="presParOf" srcId="{DC2D5C97-7E1F-4975-9C32-08BED578FC5D}" destId="{BF7708BF-16B8-4E4A-8C36-D276F4347E6E}" srcOrd="0" destOrd="0" presId="urn:microsoft.com/office/officeart/2005/8/layout/hierarchy2"/>
    <dgm:cxn modelId="{96A9A3C5-B141-4933-8F44-F415600497BA}" type="presParOf" srcId="{BF7708BF-16B8-4E4A-8C36-D276F4347E6E}" destId="{51106340-19EB-4B46-A855-6DA1F71F6A69}" srcOrd="0" destOrd="0" presId="urn:microsoft.com/office/officeart/2005/8/layout/hierarchy2"/>
    <dgm:cxn modelId="{8DF7C0B5-9C52-442E-9D6B-C356CF851074}" type="presParOf" srcId="{BF7708BF-16B8-4E4A-8C36-D276F4347E6E}" destId="{2FB92314-26FE-4674-ABC0-599669CF09AA}" srcOrd="1" destOrd="0" presId="urn:microsoft.com/office/officeart/2005/8/layout/hierarchy2"/>
    <dgm:cxn modelId="{E2E73893-91C8-42BD-B5C3-5DA1B91FB940}" type="presParOf" srcId="{2FB92314-26FE-4674-ABC0-599669CF09AA}" destId="{B13753B8-5934-417C-9C98-94ED2415A1E6}" srcOrd="0" destOrd="0" presId="urn:microsoft.com/office/officeart/2005/8/layout/hierarchy2"/>
    <dgm:cxn modelId="{A0957805-717B-4E13-8A2E-CEDBE6B0B15A}" type="presParOf" srcId="{B13753B8-5934-417C-9C98-94ED2415A1E6}" destId="{B423BD04-83A8-48D1-800C-09D8132542CD}" srcOrd="0" destOrd="0" presId="urn:microsoft.com/office/officeart/2005/8/layout/hierarchy2"/>
    <dgm:cxn modelId="{7651C74D-9FD6-45FE-891F-88FB5C777244}" type="presParOf" srcId="{2FB92314-26FE-4674-ABC0-599669CF09AA}" destId="{98C3F7D8-69ED-4C02-B99A-0FF68C971F78}" srcOrd="1" destOrd="0" presId="urn:microsoft.com/office/officeart/2005/8/layout/hierarchy2"/>
    <dgm:cxn modelId="{A0020EA9-CAB0-4C60-A26D-1DB23C808F9F}" type="presParOf" srcId="{98C3F7D8-69ED-4C02-B99A-0FF68C971F78}" destId="{01892281-7256-4604-B355-8340ECF89BEA}" srcOrd="0" destOrd="0" presId="urn:microsoft.com/office/officeart/2005/8/layout/hierarchy2"/>
    <dgm:cxn modelId="{C9A3EB4D-7FA8-4ACE-9194-0DA52A524B73}" type="presParOf" srcId="{98C3F7D8-69ED-4C02-B99A-0FF68C971F78}" destId="{90267BE6-7FD9-4BB5-B644-00CDB256B354}" srcOrd="1" destOrd="0" presId="urn:microsoft.com/office/officeart/2005/8/layout/hierarchy2"/>
    <dgm:cxn modelId="{04925604-2B2B-4FB4-BADB-1B97EFA66205}" type="presParOf" srcId="{2FB92314-26FE-4674-ABC0-599669CF09AA}" destId="{0B7D3DEB-BA9D-438C-A322-FE2BF9F09934}" srcOrd="2" destOrd="0" presId="urn:microsoft.com/office/officeart/2005/8/layout/hierarchy2"/>
    <dgm:cxn modelId="{A3ECC963-B7CF-4ABF-85DB-F1450379F1C5}" type="presParOf" srcId="{0B7D3DEB-BA9D-438C-A322-FE2BF9F09934}" destId="{1035AB20-37EE-4970-89D2-505BEFB07176}" srcOrd="0" destOrd="0" presId="urn:microsoft.com/office/officeart/2005/8/layout/hierarchy2"/>
    <dgm:cxn modelId="{D053FB6B-D554-4C86-9103-A51613A93B92}" type="presParOf" srcId="{2FB92314-26FE-4674-ABC0-599669CF09AA}" destId="{C8AD0EA8-B2FF-4D5C-898F-90CDFB9DFA1C}" srcOrd="3" destOrd="0" presId="urn:microsoft.com/office/officeart/2005/8/layout/hierarchy2"/>
    <dgm:cxn modelId="{0E04A78D-5E8C-4376-838C-7BC15D116504}" type="presParOf" srcId="{C8AD0EA8-B2FF-4D5C-898F-90CDFB9DFA1C}" destId="{9478436D-CF9B-4E26-A4F8-F71FA4A6DB2D}" srcOrd="0" destOrd="0" presId="urn:microsoft.com/office/officeart/2005/8/layout/hierarchy2"/>
    <dgm:cxn modelId="{94521656-A754-4070-A3AA-BB556D69BF39}" type="presParOf" srcId="{C8AD0EA8-B2FF-4D5C-898F-90CDFB9DFA1C}" destId="{A081C2E2-B06A-4778-B45F-DB4CE60CB446}" srcOrd="1" destOrd="0" presId="urn:microsoft.com/office/officeart/2005/8/layout/hierarchy2"/>
    <dgm:cxn modelId="{1DEDD4F4-2B66-42CF-A5E6-99786AF12CD2}" type="presParOf" srcId="{2FB92314-26FE-4674-ABC0-599669CF09AA}" destId="{51439AAA-D438-4F23-8A3C-872B75A5258F}" srcOrd="4" destOrd="0" presId="urn:microsoft.com/office/officeart/2005/8/layout/hierarchy2"/>
    <dgm:cxn modelId="{31A4B8BC-7445-4DCD-B2C9-0FCCE84CC15E}" type="presParOf" srcId="{51439AAA-D438-4F23-8A3C-872B75A5258F}" destId="{BD74FE15-C51F-4FA5-82EC-D9C31B298099}" srcOrd="0" destOrd="0" presId="urn:microsoft.com/office/officeart/2005/8/layout/hierarchy2"/>
    <dgm:cxn modelId="{CD67BA5B-CD3A-4408-A55D-26CC15A20BE8}" type="presParOf" srcId="{2FB92314-26FE-4674-ABC0-599669CF09AA}" destId="{94BB680D-ED99-4482-8C43-337DA8433E73}" srcOrd="5" destOrd="0" presId="urn:microsoft.com/office/officeart/2005/8/layout/hierarchy2"/>
    <dgm:cxn modelId="{65224801-FB7F-47FA-80D4-1D9BA87AE0CC}" type="presParOf" srcId="{94BB680D-ED99-4482-8C43-337DA8433E73}" destId="{B7A67FFE-ABE7-476D-8757-05AF1112F09B}" srcOrd="0" destOrd="0" presId="urn:microsoft.com/office/officeart/2005/8/layout/hierarchy2"/>
    <dgm:cxn modelId="{370BBAD7-0EB7-41E1-8F97-01ECFDCDE6DC}" type="presParOf" srcId="{94BB680D-ED99-4482-8C43-337DA8433E73}" destId="{E764C011-BE09-4253-8FFD-2E2A7AFC20CC}" srcOrd="1" destOrd="0" presId="urn:microsoft.com/office/officeart/2005/8/layout/hierarchy2"/>
    <dgm:cxn modelId="{AF07F5CE-7A31-440D-9D9C-6D715495001E}" type="presParOf" srcId="{2FB92314-26FE-4674-ABC0-599669CF09AA}" destId="{50810D82-32D1-4AD4-A024-9C586FF06A8E}" srcOrd="6" destOrd="0" presId="urn:microsoft.com/office/officeart/2005/8/layout/hierarchy2"/>
    <dgm:cxn modelId="{EDDC9118-4B85-49CA-8FF8-031DCCECBBFD}" type="presParOf" srcId="{50810D82-32D1-4AD4-A024-9C586FF06A8E}" destId="{C3C076FA-F13F-425C-B5E2-0472A833A81A}" srcOrd="0" destOrd="0" presId="urn:microsoft.com/office/officeart/2005/8/layout/hierarchy2"/>
    <dgm:cxn modelId="{E87A026E-CCBC-4694-88D9-E724F75A5DFB}" type="presParOf" srcId="{2FB92314-26FE-4674-ABC0-599669CF09AA}" destId="{95A6A765-0C93-43BF-9B15-42338993B75B}" srcOrd="7" destOrd="0" presId="urn:microsoft.com/office/officeart/2005/8/layout/hierarchy2"/>
    <dgm:cxn modelId="{552DDCE6-E291-4EE0-8841-842605F0369B}" type="presParOf" srcId="{95A6A765-0C93-43BF-9B15-42338993B75B}" destId="{696C2D8F-C2E4-4199-8E36-732559B86F76}" srcOrd="0" destOrd="0" presId="urn:microsoft.com/office/officeart/2005/8/layout/hierarchy2"/>
    <dgm:cxn modelId="{A16AA31E-1E14-489F-84D1-0005A36D143C}" type="presParOf" srcId="{95A6A765-0C93-43BF-9B15-42338993B75B}" destId="{A7057E06-F5EB-4643-8795-8AAEAAA643BA}" srcOrd="1" destOrd="0" presId="urn:microsoft.com/office/officeart/2005/8/layout/hierarchy2"/>
    <dgm:cxn modelId="{C1770A2A-8405-43B2-93FA-95CF9799703C}" type="presParOf" srcId="{2FB92314-26FE-4674-ABC0-599669CF09AA}" destId="{46EDCEF0-5A3E-469E-83C1-9521A68914E7}" srcOrd="8" destOrd="0" presId="urn:microsoft.com/office/officeart/2005/8/layout/hierarchy2"/>
    <dgm:cxn modelId="{61E9AA31-5907-4387-8C1C-F1D35E963A70}" type="presParOf" srcId="{46EDCEF0-5A3E-469E-83C1-9521A68914E7}" destId="{600505A6-72BF-42E1-8F5C-AC08139BAA61}" srcOrd="0" destOrd="0" presId="urn:microsoft.com/office/officeart/2005/8/layout/hierarchy2"/>
    <dgm:cxn modelId="{A47F38DB-1CE8-443F-905D-803DAC240973}" type="presParOf" srcId="{2FB92314-26FE-4674-ABC0-599669CF09AA}" destId="{566D09A9-17C8-44E1-9126-98522FF4DDA1}" srcOrd="9" destOrd="0" presId="urn:microsoft.com/office/officeart/2005/8/layout/hierarchy2"/>
    <dgm:cxn modelId="{3DE185F8-AA36-49D7-BCF7-49C6F80E1AD5}" type="presParOf" srcId="{566D09A9-17C8-44E1-9126-98522FF4DDA1}" destId="{3D1A9763-81CF-4A68-97DB-8944A8EC4334}" srcOrd="0" destOrd="0" presId="urn:microsoft.com/office/officeart/2005/8/layout/hierarchy2"/>
    <dgm:cxn modelId="{629DEDC8-81A2-4F46-B11F-B7CF45FB636A}" type="presParOf" srcId="{566D09A9-17C8-44E1-9126-98522FF4DDA1}" destId="{0A03704B-4456-48D4-B325-EB92665A515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34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শিক্ষক ছাত্র/ছাত্রিদের নিকট থেকে আরও বিভিন্ন প্রশ্নের মাধ্যমে</a:t>
            </a:r>
            <a:r>
              <a:rPr lang="en-US" baseline="0" dirty="0" smtClean="0"/>
              <a:t> </a:t>
            </a:r>
            <a:r>
              <a:rPr lang="bn-BD" baseline="0" dirty="0" smtClean="0"/>
              <a:t>ট্রাবলশুটিং 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bn-BD" baseline="0" dirty="0" smtClean="0"/>
              <a:t> দিকগুলো নিয়ে আলোচনা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97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03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 ৫ মি.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55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13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8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90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নোট</a:t>
            </a:r>
            <a:r>
              <a:rPr lang="bn-BD" dirty="0" smtClean="0"/>
              <a:t>-</a:t>
            </a:r>
            <a:r>
              <a:rPr lang="bn-BD" baseline="0" dirty="0" smtClean="0"/>
              <a:t> বাকিগুলো শিক্ষক নিজের মতো করে ক্লাসে আলোচনা করবেন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2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3200" y="152400"/>
            <a:ext cx="11785600" cy="65532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3.jpeg"/><Relationship Id="rId2" Type="http://schemas.openxmlformats.org/officeDocument/2006/relationships/image" Target="../media/image2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slide" Target="slide2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 rot="5400000">
            <a:off x="-2690571" y="2690571"/>
            <a:ext cx="6858000" cy="1476859"/>
            <a:chOff x="0" y="5750357"/>
            <a:chExt cx="9144000" cy="1107644"/>
          </a:xfrm>
        </p:grpSpPr>
        <p:pic>
          <p:nvPicPr>
            <p:cNvPr id="48" name="Picture 47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49" name="Picture 48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50" name="Picture 49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51" name="Picture 50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52" name="Picture 51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53" name="Picture 52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54" name="Picture 53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3" name="Group 22"/>
          <p:cNvGrpSpPr/>
          <p:nvPr/>
        </p:nvGrpSpPr>
        <p:grpSpPr>
          <a:xfrm rot="5400000">
            <a:off x="8383829" y="2690571"/>
            <a:ext cx="6858000" cy="1476859"/>
            <a:chOff x="0" y="5750357"/>
            <a:chExt cx="9144000" cy="1107644"/>
          </a:xfrm>
        </p:grpSpPr>
        <p:pic>
          <p:nvPicPr>
            <p:cNvPr id="24" name="Picture 23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25" name="Picture 24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26" name="Picture 25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27" name="Picture 26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28" name="Picture 27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29" name="Picture 28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30" name="Picture 29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09600" y="5750358"/>
            <a:ext cx="12192000" cy="1107643"/>
            <a:chOff x="0" y="5750357"/>
            <a:chExt cx="9144000" cy="1107643"/>
          </a:xfrm>
        </p:grpSpPr>
        <p:pic>
          <p:nvPicPr>
            <p:cNvPr id="16" name="Picture 15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17" name="Picture 16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18" name="Picture 17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19" name="Picture 18" descr="101070-1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20" name="Picture 19" descr="budget-laptop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5791200"/>
              <a:ext cx="1353845" cy="1066800"/>
            </a:xfrm>
            <a:prstGeom prst="rect">
              <a:avLst/>
            </a:prstGeom>
          </p:spPr>
        </p:pic>
        <p:pic>
          <p:nvPicPr>
            <p:cNvPr id="21" name="Picture 20" descr="&amp;MaxW=640&amp;imageVersion=default&amp;AR-312209946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22" name="Picture 21" descr="Philips-DJ-Party-Machine-I-580x47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20521687"/>
              </p:ext>
            </p:extLst>
          </p:nvPr>
        </p:nvGraphicFramePr>
        <p:xfrm>
          <a:off x="1600200" y="2489200"/>
          <a:ext cx="957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Flowchart: Stored Data 4"/>
          <p:cNvSpPr/>
          <p:nvPr/>
        </p:nvSpPr>
        <p:spPr>
          <a:xfrm flipH="1">
            <a:off x="5181601" y="1295400"/>
            <a:ext cx="5943604" cy="685800"/>
          </a:xfrm>
          <a:prstGeom prst="flowChartOnlineStorage">
            <a:avLst/>
          </a:prstGeom>
          <a:ln w="76200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kana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7200" y="1371601"/>
            <a:ext cx="2844800" cy="234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3"/>
          <p:cNvGrpSpPr/>
          <p:nvPr/>
        </p:nvGrpSpPr>
        <p:grpSpPr>
          <a:xfrm>
            <a:off x="609600" y="1"/>
            <a:ext cx="12192000" cy="1107643"/>
            <a:chOff x="0" y="5750357"/>
            <a:chExt cx="9144000" cy="1107643"/>
          </a:xfrm>
        </p:grpSpPr>
        <p:pic>
          <p:nvPicPr>
            <p:cNvPr id="6" name="Picture 5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8" name="Picture 7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9" name="Picture 8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10" name="Picture 9" descr="101070-1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11" name="Picture 10" descr="budget-laptop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5791200"/>
              <a:ext cx="1353845" cy="1066800"/>
            </a:xfrm>
            <a:prstGeom prst="rect">
              <a:avLst/>
            </a:prstGeom>
          </p:spPr>
        </p:pic>
        <p:pic>
          <p:nvPicPr>
            <p:cNvPr id="12" name="Picture 11" descr="&amp;MaxW=640&amp;imageVersion=default&amp;AR-312209946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13" name="Picture 12" descr="Philips-DJ-Party-Machine-I-580x47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  <p:grpSp>
        <p:nvGrpSpPr>
          <p:cNvPr id="23" name="Group 30"/>
          <p:cNvGrpSpPr/>
          <p:nvPr/>
        </p:nvGrpSpPr>
        <p:grpSpPr>
          <a:xfrm rot="5400000">
            <a:off x="8587029" y="2842971"/>
            <a:ext cx="6858000" cy="1476859"/>
            <a:chOff x="0" y="5750357"/>
            <a:chExt cx="9144000" cy="1107644"/>
          </a:xfrm>
        </p:grpSpPr>
        <p:pic>
          <p:nvPicPr>
            <p:cNvPr id="32" name="Picture 31" descr="com 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72150"/>
              <a:ext cx="1085850" cy="1085850"/>
            </a:xfrm>
            <a:prstGeom prst="rect">
              <a:avLst/>
            </a:prstGeom>
          </p:spPr>
        </p:pic>
        <p:pic>
          <p:nvPicPr>
            <p:cNvPr id="33" name="Picture 32" descr="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750357"/>
              <a:ext cx="1236209" cy="1107643"/>
            </a:xfrm>
            <a:prstGeom prst="rect">
              <a:avLst/>
            </a:prstGeom>
          </p:spPr>
        </p:pic>
        <p:pic>
          <p:nvPicPr>
            <p:cNvPr id="34" name="Picture 33" descr="2-pcs-speaker-8ohm-30w-for-arcade-machi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1" y="5767590"/>
              <a:ext cx="1066800" cy="1090410"/>
            </a:xfrm>
            <a:prstGeom prst="rect">
              <a:avLst/>
            </a:prstGeom>
          </p:spPr>
        </p:pic>
        <p:pic>
          <p:nvPicPr>
            <p:cNvPr id="35" name="Picture 34" descr="101070-1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5791200"/>
              <a:ext cx="1219200" cy="1066800"/>
            </a:xfrm>
            <a:prstGeom prst="rect">
              <a:avLst/>
            </a:prstGeom>
          </p:spPr>
        </p:pic>
        <p:pic>
          <p:nvPicPr>
            <p:cNvPr id="36" name="Picture 35" descr="budget-lapto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5791201"/>
              <a:ext cx="1353845" cy="1066800"/>
            </a:xfrm>
            <a:prstGeom prst="rect">
              <a:avLst/>
            </a:prstGeom>
          </p:spPr>
        </p:pic>
        <p:pic>
          <p:nvPicPr>
            <p:cNvPr id="37" name="Picture 36" descr="&amp;MaxW=640&amp;imageVersion=default&amp;AR-31220994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3600" y="5791200"/>
              <a:ext cx="1333500" cy="1066800"/>
            </a:xfrm>
            <a:prstGeom prst="rect">
              <a:avLst/>
            </a:prstGeom>
          </p:spPr>
        </p:pic>
        <p:pic>
          <p:nvPicPr>
            <p:cNvPr id="38" name="Picture 37" descr="Philips-DJ-Party-Machine-I-580x47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791200"/>
              <a:ext cx="19050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6025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2668" y="5445099"/>
            <a:ext cx="158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সমস্যা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08672" y="533400"/>
            <a:ext cx="377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কত ধরণের হতে পারে?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98065" y="1146141"/>
            <a:ext cx="6595871" cy="1042891"/>
            <a:chOff x="1290240" y="1519333"/>
            <a:chExt cx="6595871" cy="10428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90240" y="2024065"/>
              <a:ext cx="6595871" cy="32934"/>
            </a:xfrm>
            <a:prstGeom prst="line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62888" y="2062161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308181" y="2024065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111125" cmpd="sng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09336" y="694015"/>
            <a:ext cx="417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মূলতঃ সমস্যা দুই ধরণের হতে পারে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243789" y="5445099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সমস্যা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6135037" y="2203318"/>
            <a:ext cx="5736923" cy="310304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30" b="1761"/>
          <a:stretch/>
        </p:blipFill>
        <p:spPr>
          <a:xfrm>
            <a:off x="310866" y="2202668"/>
            <a:ext cx="5694646" cy="3121152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Rectangle 19"/>
          <p:cNvSpPr/>
          <p:nvPr/>
        </p:nvSpPr>
        <p:spPr>
          <a:xfrm>
            <a:off x="872189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ব্যবহারকারী নিজেই ঠিক করতে পারে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17498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অভিজ্ঞ কারও মাধ্যমে ঠিক করতে হয়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0100" y="511225"/>
            <a:ext cx="1059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ইলেকট্রনিক যন্ত্রের সাথে একটি ব্যবহার নির্দেশিকা থাকে। এই নির্দেশিকার শেষে এক/দুটি পৃষ্ঠা থাকে যার শিরোনাম হলো ট্রাবলশুটিং। যেখানে সমস্যার প্রকৃতি ও এর সমাধান দেওয়া থাকে।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445981" y="5877580"/>
            <a:ext cx="1931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159664" y="5877580"/>
            <a:ext cx="2164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নির্দেশিকা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0" r="4573"/>
          <a:stretch/>
        </p:blipFill>
        <p:spPr>
          <a:xfrm>
            <a:off x="365317" y="1797634"/>
            <a:ext cx="6092635" cy="3742790"/>
          </a:xfrm>
          <a:prstGeom prst="rect">
            <a:avLst/>
          </a:prstGeom>
          <a:ln w="5715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7" r="3384"/>
          <a:stretch/>
        </p:blipFill>
        <p:spPr>
          <a:xfrm>
            <a:off x="6667684" y="1797633"/>
            <a:ext cx="5148076" cy="3742791"/>
          </a:xfrm>
          <a:prstGeom prst="rect">
            <a:avLst/>
          </a:prstGeom>
          <a:ln w="5715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54883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229" y="30004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ব্যবহার নির্দেশিকার শেষে কি থাকে?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1952" y="781056"/>
            <a:ext cx="11447555" cy="5462584"/>
            <a:chOff x="1009028" y="1032526"/>
            <a:chExt cx="10700463" cy="50232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905" b="31891"/>
            <a:stretch/>
          </p:blipFill>
          <p:spPr>
            <a:xfrm>
              <a:off x="4013291" y="1037570"/>
              <a:ext cx="7696200" cy="50182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816" r="22906"/>
            <a:stretch/>
          </p:blipFill>
          <p:spPr>
            <a:xfrm>
              <a:off x="1009028" y="1032526"/>
              <a:ext cx="2971801" cy="502325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8" name="Rectangle 7"/>
          <p:cNvSpPr/>
          <p:nvPr/>
        </p:nvSpPr>
        <p:spPr>
          <a:xfrm>
            <a:off x="5437956" y="6253820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193241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5434" y="5725180"/>
            <a:ext cx="137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9144" y="571324"/>
            <a:ext cx="1065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ইলেকট্রনিক যন্ত্রের চেয়ে কম্পিউটার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আইসিটি যন্ত্রের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ট্রাবলশুটিং একটু বেশি প্রয়োজন হয়।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1390" y="57251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ইলেকট্রনিক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34"/>
          <a:stretch/>
        </p:blipFill>
        <p:spPr>
          <a:xfrm>
            <a:off x="387009" y="1541689"/>
            <a:ext cx="5427162" cy="389365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4" b="5378"/>
          <a:stretch/>
        </p:blipFill>
        <p:spPr>
          <a:xfrm>
            <a:off x="5949609" y="1536927"/>
            <a:ext cx="5847103" cy="389806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483152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8172" y="1305580"/>
            <a:ext cx="415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এর সম্ভাব্য কারণ কী?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0148" y="6157912"/>
            <a:ext cx="513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এগুলো আমরা বেশি ব্যবহার করে থাকি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993231" y="6172200"/>
            <a:ext cx="620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 জন্য ট্রাবলশুটিং সম্পর্কে আমাদের ধারণা থাকা প্রয়োজন।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44"/>
          <a:stretch/>
        </p:blipFill>
        <p:spPr>
          <a:xfrm>
            <a:off x="304800" y="242888"/>
            <a:ext cx="11582400" cy="563290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90" b="17505"/>
          <a:stretch/>
        </p:blipFill>
        <p:spPr>
          <a:xfrm>
            <a:off x="304800" y="228600"/>
            <a:ext cx="11582400" cy="593349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58135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759" y="381000"/>
            <a:ext cx="910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হার্ডওয়্যার সম্পর্কিত সমস্যার ক্ষেত্রে ট্রাবলশুটিং কথাটি ব্যবহৃত হয়ে থাকে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94" b="22634"/>
          <a:stretch/>
        </p:blipFill>
        <p:spPr>
          <a:xfrm>
            <a:off x="304800" y="980420"/>
            <a:ext cx="11590574" cy="5039380"/>
          </a:xfrm>
          <a:prstGeom prst="round2DiagRect">
            <a:avLst>
              <a:gd name="adj1" fmla="val 9579"/>
              <a:gd name="adj2" fmla="val 0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Rectangle 3"/>
          <p:cNvSpPr/>
          <p:nvPr/>
        </p:nvSpPr>
        <p:spPr>
          <a:xfrm>
            <a:off x="5455520" y="6106180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321657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6571" y="381000"/>
            <a:ext cx="2278858" cy="6096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" y="6058557"/>
            <a:ext cx="1043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সম্পর্কিত সমস্যার ক্ষেত্রে ট্রাবলশুটিং কথাটি বেশি ব্যবহৃত হয় কেন- চিন্তা করে লেখ।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233" b="13269"/>
          <a:stretch/>
        </p:blipFill>
        <p:spPr>
          <a:xfrm>
            <a:off x="445294" y="1190624"/>
            <a:ext cx="11301413" cy="4800600"/>
          </a:xfrm>
          <a:prstGeom prst="snip2DiagRect">
            <a:avLst>
              <a:gd name="adj1" fmla="val 0"/>
              <a:gd name="adj2" fmla="val 506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1352" y="457200"/>
            <a:ext cx="5829297" cy="6858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 সম্পর্কিত কিছু ট্রাবলশুটিং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429" y="1640383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চালু না হলে-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5" y="2438400"/>
            <a:ext cx="4381499" cy="398716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11" b="12021"/>
          <a:stretch/>
        </p:blipFill>
        <p:spPr>
          <a:xfrm>
            <a:off x="5234105" y="2743200"/>
            <a:ext cx="2876317" cy="21476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56" b="6383"/>
          <a:stretch/>
        </p:blipFill>
        <p:spPr>
          <a:xfrm>
            <a:off x="8667630" y="4349889"/>
            <a:ext cx="2562225" cy="1600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191126" y="5011874"/>
            <a:ext cx="2962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মেইন পাওয়ার ক্যাবলের সংযোগ ঢিলে কিনা দেখতে হবে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6099" y="1640383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করতে 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" t="10007" r="5507" b="4808"/>
          <a:stretch/>
        </p:blipFill>
        <p:spPr>
          <a:xfrm>
            <a:off x="8763000" y="1438909"/>
            <a:ext cx="2393547" cy="211737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8394297" y="3584853"/>
            <a:ext cx="3111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মেইন বোর্ডে পাওয়ার আসছে কিনা দেখতে হবে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2842" y="5950089"/>
            <a:ext cx="297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পাওয়ার না এলে পাওয়ার সাপ্লাই ইউনিট পরিবর্তন করতে হবে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970" y="391078"/>
            <a:ext cx="6245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2" b="6337"/>
          <a:stretch/>
        </p:blipFill>
        <p:spPr>
          <a:xfrm>
            <a:off x="445464" y="1177413"/>
            <a:ext cx="6720635" cy="46238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488785" y="2987201"/>
            <a:ext cx="447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কুলিং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ফ্যানটি না ঘুরলে বা ঠান্ডা করতে না পারলে এ সমস্যা হতে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 তখন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কুলিং ফ্যানটি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 করতে হবে</a:t>
            </a:r>
            <a:endParaRPr lang="bn-BD" sz="2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44" y="652688"/>
            <a:ext cx="3695700" cy="221742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925067" y="5925005"/>
            <a:ext cx="3602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ভাইরাস থাকলে এমন সমস্যা হতে পারে, তখন এন্টিভাইরাস ব্যবহার করতে হবে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44" y="3762376"/>
            <a:ext cx="3699114" cy="211377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693938" y="5953780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266722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9485" y="391078"/>
            <a:ext cx="5413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তারিখ এবং সময় ঠিক না থাকলে-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1543" y="5651956"/>
            <a:ext cx="6035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মাদারবোর্ডে সংযুক্ত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ব্যাটারি কার্যক্ষমতা হারালে এটি ঘটে। তখন ব্যাটারি পরিবর্তন করতে হবে।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5" y="1219200"/>
            <a:ext cx="6506964" cy="434339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2"/>
          <a:stretch/>
        </p:blipFill>
        <p:spPr>
          <a:xfrm>
            <a:off x="287456" y="1219200"/>
            <a:ext cx="5017516" cy="434339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234114" y="58674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7758112" y="3367088"/>
            <a:ext cx="1524000" cy="1066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157536" y="1843088"/>
            <a:ext cx="1752600" cy="1752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3997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 flipH="1">
            <a:off x="914401" y="1143000"/>
            <a:ext cx="10447865" cy="838200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 flipH="1">
            <a:off x="914401" y="2057400"/>
            <a:ext cx="10464799" cy="86163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0" y="2971800"/>
            <a:ext cx="11734800" cy="914400"/>
          </a:xfrm>
          <a:prstGeom prst="flowChartOnline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ও ব্যবহার কারীর নিরাপত্ত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flipH="1">
            <a:off x="914398" y="3962400"/>
            <a:ext cx="10464799" cy="914400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flipH="1">
            <a:off x="812801" y="4953000"/>
            <a:ext cx="10464799" cy="914400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/0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/২০১5ইং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flipH="1">
            <a:off x="507997" y="0"/>
            <a:ext cx="5283201" cy="838200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43" y="391078"/>
            <a:ext cx="5906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0558" y="5194580"/>
            <a:ext cx="5257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মনিটরের সাথে ভিডিও ক্যাবলটি কম্পিউটারের পিছনে লাগানো কিনা। যদি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অপর প্রান্তটি স্থায়ীভাবে মনিটরের সাথে যুক্ত না থাকে তবে এটিকে দৃঢ়ভাবে লাগিয়ে দিতে হবে। </a:t>
            </a:r>
          </a:p>
          <a:p>
            <a:pPr algn="just"/>
            <a:endParaRPr lang="bn-BD" sz="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ব্রাইটনেস এবং কনট্রাস্ট টিক করে দিতে হবে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10714" y="5791200"/>
            <a:ext cx="209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 ছবি নেই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3" b="6406"/>
          <a:stretch/>
        </p:blipFill>
        <p:spPr>
          <a:xfrm>
            <a:off x="6538088" y="1143000"/>
            <a:ext cx="5022739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" y="1142919"/>
            <a:ext cx="5827472" cy="43247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27958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6098" y="457200"/>
            <a:ext cx="2259807" cy="6858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1706" y="5953780"/>
            <a:ext cx="630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সহায়তা নিয়ে বর্ণিত সমস্যাগুলো সমাধান কর।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32"/>
          <a:stretch/>
        </p:blipFill>
        <p:spPr>
          <a:xfrm>
            <a:off x="3842354" y="1309688"/>
            <a:ext cx="8054374" cy="446279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1" r="39999"/>
          <a:stretch/>
        </p:blipFill>
        <p:spPr>
          <a:xfrm>
            <a:off x="295273" y="1328410"/>
            <a:ext cx="3480976" cy="446279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352800" y="3200400"/>
            <a:ext cx="35052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93444" y="609972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9434" y="4143372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কয় ধরণের সমস্যা হতে পারে?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21779" y="414337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7952" y="5259937"/>
            <a:ext cx="757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 ধরণের         ২ ধরণের          ৩ ধরণের          ৪ ধরণের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42577" y="326841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221779" y="242006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242577" y="160020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91355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89434" y="2488335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কোন্‌ যন্ত্রের ক্ষেত্রে ট্রাবলশুটিং বেশি প্রয়োজন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9435" y="3342112"/>
            <a:ext cx="653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সময় ও তারিখ ঠিক না থাকলে করণীয় কী?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7" name="Oval 26">
            <a:hlinkClick r:id="rId5" action="ppaction://hlinksldjump"/>
          </p:cNvPr>
          <p:cNvSpPr/>
          <p:nvPr/>
        </p:nvSpPr>
        <p:spPr>
          <a:xfrm>
            <a:off x="3604430" y="5215774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>
            <a:hlinkClick r:id="rId5" action="ppaction://hlinksldjump"/>
          </p:cNvPr>
          <p:cNvSpPr/>
          <p:nvPr/>
        </p:nvSpPr>
        <p:spPr>
          <a:xfrm>
            <a:off x="7196952" y="5228593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5368152" y="5208088"/>
            <a:ext cx="575448" cy="522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>
            <a:hlinkClick r:id="rId5" action="ppaction://hlinksldjump"/>
          </p:cNvPr>
          <p:cNvSpPr/>
          <p:nvPr/>
        </p:nvSpPr>
        <p:spPr>
          <a:xfrm>
            <a:off x="9067800" y="5209299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1097" t="51405" r="95677" b="43517"/>
          <a:stretch/>
        </p:blipFill>
        <p:spPr>
          <a:xfrm>
            <a:off x="5270008" y="5145111"/>
            <a:ext cx="749792" cy="640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8991600" y="5181600"/>
            <a:ext cx="689827" cy="599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7158773" y="5215774"/>
            <a:ext cx="689827" cy="599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3533666" y="5169791"/>
            <a:ext cx="689827" cy="599062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2057400" y="5181601"/>
            <a:ext cx="1447486" cy="631485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জন্য বৃত্তে ক্লিক করুন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31" grpId="0" animBg="1"/>
      <p:bldP spid="32" grpId="0" animBg="1"/>
      <p:bldP spid="33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93444" y="457200"/>
            <a:ext cx="2805112" cy="680338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6029980"/>
            <a:ext cx="1082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সম্পর্কে ধারণা থাকা প্রয়োজন কেন-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58400" y="340881"/>
            <a:ext cx="1295400" cy="912975"/>
            <a:chOff x="914400" y="609600"/>
            <a:chExt cx="6781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ube 7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33803" y="2971801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94" b="4668"/>
          <a:stretch/>
        </p:blipFill>
        <p:spPr>
          <a:xfrm>
            <a:off x="1123530" y="1407304"/>
            <a:ext cx="9944941" cy="4550031"/>
          </a:xfrm>
          <a:prstGeom prst="rect">
            <a:avLst/>
          </a:prstGeom>
          <a:ln w="190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7644" y="3198168"/>
            <a:ext cx="4176712" cy="53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শিখলাম-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126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261" y="2150746"/>
            <a:ext cx="4983481" cy="29546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889" y="1066801"/>
            <a:ext cx="4086225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472486" y="1509712"/>
            <a:ext cx="1883791" cy="3105150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3810" y="1509712"/>
            <a:ext cx="1883791" cy="31051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7" b="2614"/>
          <a:stretch/>
        </p:blipFill>
        <p:spPr>
          <a:xfrm>
            <a:off x="1908462" y="214311"/>
            <a:ext cx="8375077" cy="6423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856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" r="1030" b="16975"/>
          <a:stretch/>
        </p:blipFill>
        <p:spPr>
          <a:xfrm>
            <a:off x="1219200" y="838200"/>
            <a:ext cx="9753600" cy="571539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090167" y="228601"/>
            <a:ext cx="40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90600" y="747712"/>
            <a:ext cx="10210800" cy="591340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182" y="2209800"/>
            <a:ext cx="548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ছবিগুলো দেখে </a:t>
            </a:r>
            <a:r>
              <a:rPr lang="en-US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বুঝতে পার</a:t>
            </a:r>
            <a:r>
              <a:rPr lang="en-US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613" y="3733800"/>
            <a:ext cx="162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238118" y="265920"/>
            <a:ext cx="11801481" cy="6383312"/>
          </a:xfrm>
          <a:prstGeom prst="rect">
            <a:avLst/>
          </a:prstGeom>
          <a:ln w="762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58"/>
          <a:stretch/>
        </p:blipFill>
        <p:spPr>
          <a:xfrm>
            <a:off x="272741" y="295272"/>
            <a:ext cx="11646519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214158" flipH="1">
            <a:off x="9231909" y="1266141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552700" y="2057400"/>
            <a:ext cx="7086600" cy="2517973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BD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27552" y="2124085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27552" y="397894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780" y="4047212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সম্পর্কে বর্ণনা করতে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27552" y="496001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7780" y="5028287"/>
            <a:ext cx="778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সম্পর্কিত ট্রাবলশুটিং সম্পর্কে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3848100" y="6072899"/>
            <a:ext cx="4495800" cy="228600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2046" y="771198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27552" y="3056447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7780" y="3124714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249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7700" y="935975"/>
            <a:ext cx="3086101" cy="68579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5835" y="3516035"/>
            <a:ext cx="386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715" y="4048780"/>
            <a:ext cx="607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হার্ডডিস্কের সমস্যা সমাধান করে লাগানো হচ্ছে।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815513" y="3679174"/>
            <a:ext cx="857250" cy="304800"/>
          </a:xfrm>
          <a:prstGeom prst="wedgeRectCallout">
            <a:avLst>
              <a:gd name="adj1" fmla="val 4566"/>
              <a:gd name="adj2" fmla="val -425263"/>
            </a:avLst>
          </a:prstGeom>
          <a:solidFill>
            <a:schemeClr val="bg1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3309609"/>
              </p:ext>
            </p:extLst>
          </p:nvPr>
        </p:nvGraphicFramePr>
        <p:xfrm>
          <a:off x="9258300" y="739245"/>
          <a:ext cx="1971676" cy="1663602"/>
        </p:xfrm>
        <a:graphic>
          <a:graphicData uri="http://schemas.openxmlformats.org/presentationml/2006/ole">
            <p:oleObj spid="_x0000_s119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9196" y="357184"/>
            <a:ext cx="2347911" cy="709616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610618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যন্ত্র ব্যবহারের ক্ষেত্রে সমস্যা তৈরি হওয়া অস্বাভাবিক নয়- তোমার চিন্তার আলোকে লিখ। 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26" b="9153"/>
          <a:stretch/>
        </p:blipFill>
        <p:spPr>
          <a:xfrm>
            <a:off x="396398" y="1195754"/>
            <a:ext cx="11399204" cy="4910426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802129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5527" y="376240"/>
            <a:ext cx="3100946" cy="61436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 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1" y="5808645"/>
            <a:ext cx="1135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হচ্ছে সমস্যার উৎস বা উৎপত্তিস্থল নির্ণয়ের প্রক্রিয়া। মূলত ট্রাবলশুটিং হচ্ছে এমন কিছু যা, একটি নির্দিষ্ট সীমার মধ্যে থেকে করতে হয়।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 b="17621"/>
          <a:stretch/>
        </p:blipFill>
        <p:spPr>
          <a:xfrm>
            <a:off x="2118920" y="1207680"/>
            <a:ext cx="7954161" cy="4526368"/>
          </a:xfrm>
          <a:prstGeom prst="rect">
            <a:avLst/>
          </a:prstGeom>
          <a:ln w="88900" cap="sq" cmpd="thickThin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13473</TotalTime>
  <Words>646</Words>
  <Application>Microsoft Office PowerPoint</Application>
  <PresentationFormat>Custom</PresentationFormat>
  <Paragraphs>125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SNHS</cp:lastModifiedBy>
  <cp:revision>2466</cp:revision>
  <dcterms:created xsi:type="dcterms:W3CDTF">2006-08-16T00:00:00Z</dcterms:created>
  <dcterms:modified xsi:type="dcterms:W3CDTF">2015-09-08T17:00:43Z</dcterms:modified>
</cp:coreProperties>
</file>